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4" r:id="rId11"/>
    <p:sldId id="263" r:id="rId12"/>
    <p:sldId id="267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8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3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3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1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0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4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2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4C87-66AE-411A-9105-3A59A4A755F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2E21D-2A71-42A6-B93F-B00D53E0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2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72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12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82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22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78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28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47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75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73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15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95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181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0</Words>
  <Application>Microsoft Office PowerPoint</Application>
  <PresentationFormat>Лист A4 (210x297 мм)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Аврора</dc:creator>
  <cp:lastModifiedBy>Аврора</cp:lastModifiedBy>
  <cp:revision>29</cp:revision>
  <dcterms:created xsi:type="dcterms:W3CDTF">2022-10-18T14:14:51Z</dcterms:created>
  <dcterms:modified xsi:type="dcterms:W3CDTF">2023-04-17T04:56:32Z</dcterms:modified>
</cp:coreProperties>
</file>