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6" r:id="rId8"/>
    <p:sldId id="261" r:id="rId9"/>
    <p:sldId id="262" r:id="rId10"/>
    <p:sldId id="264" r:id="rId11"/>
    <p:sldId id="263" r:id="rId12"/>
    <p:sldId id="267" r:id="rId1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18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4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539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33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714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20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04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41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27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2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44C87-66AE-411A-9105-3A59A4A755F9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2E21D-2A71-42A6-B93F-B00D53E068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2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723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126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827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22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78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28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472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275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73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15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495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181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232</TotalTime>
  <Words>0</Words>
  <Application>Microsoft Office PowerPoint</Application>
  <PresentationFormat>Лист A4 (210x297 мм)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Аврора</dc:creator>
  <cp:lastModifiedBy>Аврора</cp:lastModifiedBy>
  <cp:revision>29</cp:revision>
  <dcterms:created xsi:type="dcterms:W3CDTF">2022-10-18T14:14:51Z</dcterms:created>
  <dcterms:modified xsi:type="dcterms:W3CDTF">2023-04-17T04:56:32Z</dcterms:modified>
</cp:coreProperties>
</file>